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3" r:id="rId7"/>
    <p:sldId id="259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A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75" d="100"/>
          <a:sy n="75" d="100"/>
        </p:scale>
        <p:origin x="883" y="5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42182A-70E6-45F4-8A54-CABA38383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76B888A-B114-4B54-ACC4-9A577979A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1B18C2-79E2-49E7-B1A6-4696C8136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A4EE74-B5A8-4A84-8664-FCDA6D8BF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FC0BA7-1503-4EBB-AC81-4858EA1B6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893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69587A-3B7D-40B7-8E7B-3CEC9ED50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096C2A-7A96-45EA-AB3F-37767DC2B7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B94576-B892-4576-80FC-4D317C4DF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F36AE0F-2DC6-46A6-ABC2-7ED243D5E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6D1D8C-51F5-4ED1-9188-7B627DA33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1867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9B29C11-AC2A-452F-BC85-AFD651FEFE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A6D2AC6-272A-4700-AD21-DC4A26DE1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0004AE-B556-4ED3-AAAB-AE2C61A23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3040B1-CDCB-47ED-86DA-459F254A1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F7FEDA-8E37-47EA-BBF6-FB4D3936C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141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9B6B16-AAE3-42BB-BECC-A2B97B8D2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2DDF1F-E428-4F75-8C58-9FFD8D1CE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934B90-DB0D-41B6-95F9-1C529492B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22CAFE-DA6B-449A-BE83-0032A64D2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E65502-FB48-47A0-97A9-7FB1812A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451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B8A988-244A-4A00-8874-F111543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29A3D5F-5DF7-4A69-A7A3-C82E1C2FD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5612AF-4DA4-45DF-8EC1-91094111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5A93AA-DDA5-4F4B-8752-7E5F6F960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4CBD5B-D3D4-48CD-990D-DC9369D9F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012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B6B6F7-9C39-4AD9-80B2-0A6F57795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183082-ACE3-4301-AEC9-2C276EFE58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1A2725-8D5F-404A-AC09-EE3A4FB0E6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9A6E01-6C5E-45AA-A0A8-888E76D2B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82CBDEC-08EA-468E-8D82-65846769E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13E0630-7845-4A9A-B170-2E5540D90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7345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B40752-06CF-4011-9E29-8B1694AAF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3322C21-5BC2-4D7F-A287-87483553A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EB2DDE-3832-4858-9247-EDF8EE5730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E5FAF18-38BE-481F-97B5-5A5ADC6088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ECCCC17-6B7D-4A31-A605-4A142A1769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C1433DE-A619-4F0D-B7F3-26C2DF702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DF68F15-B555-459D-AE2C-340CEB8C1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B816054-0A54-4B92-B8FF-3A2E8D24F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4078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0C8FE3-8BB1-4FEE-BF23-673AA5B4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F489190-0DCF-48C4-890A-FB3DB6FC4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F58797-B5C4-4F6C-B02C-606096439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FDD5605-D960-4944-8C4D-906C04963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442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E8D7E3D-37AB-44C1-8640-8307DE37B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5AFCD34-ACCF-40F3-A563-DA97E2E61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51B376C-0F9A-4C0A-AEC1-3CA464C8A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6218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51769C-D4EB-40AE-A0FF-4F23CACEA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7585A4-66CA-46FE-B726-C0DA5615D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C9CBD88-66FD-45FC-94C8-6E5607C274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E197AF9-512B-440D-91B8-5ED7C5DDE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79A2F3-46D4-4C79-9E0F-57C6B5941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DC6E11-DA3A-4647-B1BB-6FA88C43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018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96C7B9-DBDC-4D74-976D-B05FBDA5D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E3EB459-5CC9-4FFA-84B3-F7EF28EB7B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049700C-7B94-4C99-BDA6-46275132E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9C38728-6B38-4E23-8542-6AA655F23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EFF6440-B330-49E8-8794-304BF1461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B51204D-81BE-4C0B-AEB1-165592101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8821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100000"/>
                    </a14:imgEffect>
                    <a14:imgEffect>
                      <a14:brightnessContrast bright="5000" contrast="-10000"/>
                    </a14:imgEffect>
                  </a14:imgLayer>
                </a14:imgProps>
              </a:ext>
            </a:extLst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8024A6-1385-4703-AA28-C760C730F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903CC99-4D1E-4BB0-8D2C-A8BF2258E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71A182-E6D0-434E-AD5D-4B52F30D3D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5BDB5-25EB-408D-B01F-AFDD10D2E646}" type="datetimeFigureOut">
              <a:rPr lang="ru-RU" smtClean="0"/>
              <a:t>28.04.2025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FFA149-8653-42C2-B823-C85C52AD9F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A99ECF-DD06-43E3-B753-D6222547BF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36BA0-6710-44E1-A950-A0AD3FB51D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6004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FCAE82E0-0C6F-4253-819A-CBA4BAFBE218}"/>
              </a:ext>
            </a:extLst>
          </p:cNvPr>
          <p:cNvSpPr/>
          <p:nvPr/>
        </p:nvSpPr>
        <p:spPr>
          <a:xfrm>
            <a:off x="2157012" y="2194560"/>
            <a:ext cx="7585545" cy="1327868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  <a:latin typeface="Arial Black" panose="020B0A04020102020204" pitchFamily="34" charset="0"/>
              </a:rPr>
              <a:t>Игра </a:t>
            </a:r>
            <a:r>
              <a:rPr lang="en-US" sz="4800" dirty="0">
                <a:solidFill>
                  <a:schemeClr val="tx1"/>
                </a:solidFill>
                <a:latin typeface="Arial Black" panose="020B0A04020102020204" pitchFamily="34" charset="0"/>
              </a:rPr>
              <a:t>“</a:t>
            </a:r>
            <a:r>
              <a:rPr lang="ru-RU" sz="4800" dirty="0">
                <a:solidFill>
                  <a:schemeClr val="tx1"/>
                </a:solidFill>
                <a:latin typeface="Arial Black" panose="020B0A04020102020204" pitchFamily="34" charset="0"/>
              </a:rPr>
              <a:t>Шутер</a:t>
            </a:r>
            <a:r>
              <a:rPr lang="en-US" sz="4800" dirty="0">
                <a:solidFill>
                  <a:schemeClr val="tx1"/>
                </a:solidFill>
                <a:latin typeface="Arial Black" panose="020B0A04020102020204" pitchFamily="34" charset="0"/>
              </a:rPr>
              <a:t>”</a:t>
            </a:r>
            <a:endParaRPr lang="ru-RU" sz="48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613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EFC6B199-91B3-4567-99A6-AE2CD6BA21D7}"/>
              </a:ext>
            </a:extLst>
          </p:cNvPr>
          <p:cNvSpPr/>
          <p:nvPr/>
        </p:nvSpPr>
        <p:spPr>
          <a:xfrm>
            <a:off x="880275" y="359134"/>
            <a:ext cx="10431449" cy="2313829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4000" dirty="0">
                <a:solidFill>
                  <a:schemeClr val="tx1"/>
                </a:solidFill>
                <a:latin typeface="Arial Black" panose="020B0A04020102020204" pitchFamily="34" charset="0"/>
              </a:rPr>
              <a:t>Цель проекта – </a:t>
            </a:r>
            <a:br>
              <a:rPr lang="ru-RU" sz="40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r>
              <a:rPr lang="ru-RU" sz="4000" dirty="0">
                <a:solidFill>
                  <a:schemeClr val="tx1"/>
                </a:solidFill>
                <a:latin typeface="Arial Black" panose="020B0A04020102020204" pitchFamily="34" charset="0"/>
              </a:rPr>
              <a:t>создать игру</a:t>
            </a:r>
            <a:r>
              <a:rPr lang="en-US" sz="4000" dirty="0">
                <a:solidFill>
                  <a:schemeClr val="tx1"/>
                </a:solidFill>
                <a:latin typeface="Arial Black" panose="020B0A04020102020204" pitchFamily="34" charset="0"/>
              </a:rPr>
              <a:t>,</a:t>
            </a:r>
            <a:r>
              <a:rPr lang="ru-RU" sz="4000" dirty="0">
                <a:solidFill>
                  <a:schemeClr val="tx1"/>
                </a:solidFill>
                <a:latin typeface="Arial Black" panose="020B0A04020102020204" pitchFamily="34" charset="0"/>
              </a:rPr>
              <a:t> где можно стрелять и сражаться с врагами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8BBEAEC-4C92-43A1-A87C-D8156BE164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297" y="2042160"/>
            <a:ext cx="5853262" cy="528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377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22FA614-E195-4AEE-AE12-EA768EE2AA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" r="27516" b="12653"/>
          <a:stretch/>
        </p:blipFill>
        <p:spPr>
          <a:xfrm>
            <a:off x="225166" y="2429123"/>
            <a:ext cx="4287091" cy="4428877"/>
          </a:xfrm>
          <a:prstGeom prst="rect">
            <a:avLst/>
          </a:prstGeom>
          <a:effectLst>
            <a:outerShdw blurRad="419100" dist="50800" dir="5400000" sx="98000" sy="98000" algn="ctr" rotWithShape="0">
              <a:srgbClr val="000000"/>
            </a:outerShdw>
            <a:softEdge rad="431800"/>
          </a:effectLst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17AE0298-877D-4883-AD3C-932B46390CD2}"/>
              </a:ext>
            </a:extLst>
          </p:cNvPr>
          <p:cNvSpPr/>
          <p:nvPr/>
        </p:nvSpPr>
        <p:spPr>
          <a:xfrm>
            <a:off x="2633207" y="286308"/>
            <a:ext cx="6925586" cy="1266245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>
                <a:solidFill>
                  <a:schemeClr val="tx1"/>
                </a:solidFill>
                <a:latin typeface="Arial Black" panose="020B0A04020102020204" pitchFamily="34" charset="0"/>
              </a:rPr>
              <a:t>Проект состоит из</a:t>
            </a:r>
          </a:p>
        </p:txBody>
      </p:sp>
      <p:sp>
        <p:nvSpPr>
          <p:cNvPr id="5" name="Стрелка: вниз 4">
            <a:extLst>
              <a:ext uri="{FF2B5EF4-FFF2-40B4-BE49-F238E27FC236}">
                <a16:creationId xmlns:a16="http://schemas.microsoft.com/office/drawing/2014/main" id="{4A2F12F9-3965-408E-B474-BF13C4696333}"/>
              </a:ext>
            </a:extLst>
          </p:cNvPr>
          <p:cNvSpPr/>
          <p:nvPr/>
        </p:nvSpPr>
        <p:spPr>
          <a:xfrm rot="1077292">
            <a:off x="3355444" y="1662631"/>
            <a:ext cx="563013" cy="1195723"/>
          </a:xfrm>
          <a:prstGeom prst="downArrow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Стрелка: вниз 5">
            <a:extLst>
              <a:ext uri="{FF2B5EF4-FFF2-40B4-BE49-F238E27FC236}">
                <a16:creationId xmlns:a16="http://schemas.microsoft.com/office/drawing/2014/main" id="{E458041D-E733-4DA8-BD78-82B7FCDD802A}"/>
              </a:ext>
            </a:extLst>
          </p:cNvPr>
          <p:cNvSpPr/>
          <p:nvPr/>
        </p:nvSpPr>
        <p:spPr>
          <a:xfrm rot="20412318">
            <a:off x="7656134" y="1661070"/>
            <a:ext cx="563013" cy="1166412"/>
          </a:xfrm>
          <a:prstGeom prst="downArrow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061B6AC1-28C4-4F5D-BCB6-8E6F2EF9EC53}"/>
              </a:ext>
            </a:extLst>
          </p:cNvPr>
          <p:cNvSpPr/>
          <p:nvPr/>
        </p:nvSpPr>
        <p:spPr>
          <a:xfrm>
            <a:off x="492981" y="2916018"/>
            <a:ext cx="4019276" cy="866692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  <a:latin typeface="Arial Black" panose="020B0A04020102020204" pitchFamily="34" charset="0"/>
              </a:rPr>
              <a:t>Программного кода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1D6CE29A-00DF-463A-B34C-E1711A545C42}"/>
              </a:ext>
            </a:extLst>
          </p:cNvPr>
          <p:cNvSpPr/>
          <p:nvPr/>
        </p:nvSpPr>
        <p:spPr>
          <a:xfrm>
            <a:off x="7204128" y="2888355"/>
            <a:ext cx="4019276" cy="866692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  <a:latin typeface="Arial Black" panose="020B0A04020102020204" pitchFamily="34" charset="0"/>
              </a:rPr>
              <a:t>Графических файлов</a:t>
            </a:r>
          </a:p>
        </p:txBody>
      </p:sp>
    </p:spTree>
    <p:extLst>
      <p:ext uri="{BB962C8B-B14F-4D97-AF65-F5344CB8AC3E}">
        <p14:creationId xmlns:p14="http://schemas.microsoft.com/office/powerpoint/2010/main" val="2931361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9662FB4A-D3AA-41A1-A417-CB9D6B038A14}"/>
              </a:ext>
            </a:extLst>
          </p:cNvPr>
          <p:cNvSpPr/>
          <p:nvPr/>
        </p:nvSpPr>
        <p:spPr>
          <a:xfrm>
            <a:off x="2214880" y="284480"/>
            <a:ext cx="7762240" cy="1097280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solidFill>
                  <a:schemeClr val="tx1"/>
                </a:solidFill>
                <a:latin typeface="Arial Black" panose="020B0A04020102020204" pitchFamily="34" charset="0"/>
              </a:rPr>
              <a:t>Демонстрация проекта</a:t>
            </a:r>
          </a:p>
        </p:txBody>
      </p:sp>
      <p:pic>
        <p:nvPicPr>
          <p:cNvPr id="7" name="Запись экрана 2025-05-01 в 10.14.25 (2)">
            <a:hlinkClick r:id="" action="ppaction://media"/>
            <a:extLst>
              <a:ext uri="{FF2B5EF4-FFF2-40B4-BE49-F238E27FC236}">
                <a16:creationId xmlns:a16="http://schemas.microsoft.com/office/drawing/2014/main" id="{91A92CDD-EF65-43ED-ACD3-C4345EC8A6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19"/>
          <a:stretch/>
        </p:blipFill>
        <p:spPr>
          <a:xfrm>
            <a:off x="2736850" y="1504779"/>
            <a:ext cx="6718300" cy="517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744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2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9EE0D399-29DB-4875-B66A-BA6C9FED188F}"/>
              </a:ext>
            </a:extLst>
          </p:cNvPr>
          <p:cNvSpPr/>
          <p:nvPr/>
        </p:nvSpPr>
        <p:spPr>
          <a:xfrm>
            <a:off x="1097280" y="1717040"/>
            <a:ext cx="5262880" cy="2042160"/>
          </a:xfrm>
          <a:prstGeom prst="roundRect">
            <a:avLst>
              <a:gd name="adj" fmla="val 16124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5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В игре есть два этапа 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Сражение с врагами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,</a:t>
            </a:r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 летящими вниз</a:t>
            </a:r>
          </a:p>
          <a:p>
            <a:pPr marL="342900" indent="-342900"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Сражение с боссом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2A8F6451-3893-4AEC-8C80-07F2778F6AB8}"/>
              </a:ext>
            </a:extLst>
          </p:cNvPr>
          <p:cNvSpPr/>
          <p:nvPr/>
        </p:nvSpPr>
        <p:spPr>
          <a:xfrm>
            <a:off x="1463334" y="338202"/>
            <a:ext cx="9265331" cy="838592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tx1"/>
                </a:solidFill>
                <a:latin typeface="Arial Black" panose="020B0A04020102020204" pitchFamily="34" charset="0"/>
              </a:rPr>
              <a:t>Отличительные особенности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516153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51C43174-4D96-45E4-9538-6E78BE0665BA}"/>
              </a:ext>
            </a:extLst>
          </p:cNvPr>
          <p:cNvSpPr/>
          <p:nvPr/>
        </p:nvSpPr>
        <p:spPr>
          <a:xfrm>
            <a:off x="1463334" y="356925"/>
            <a:ext cx="9265331" cy="838592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tx1"/>
                </a:solidFill>
                <a:latin typeface="Arial Black" panose="020B0A04020102020204" pitchFamily="34" charset="0"/>
              </a:rPr>
              <a:t>Отличительные особенности проекта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9B08C7AF-A231-40C6-BCDB-E08619AF0B2B}"/>
              </a:ext>
            </a:extLst>
          </p:cNvPr>
          <p:cNvSpPr/>
          <p:nvPr/>
        </p:nvSpPr>
        <p:spPr>
          <a:xfrm>
            <a:off x="1178560" y="1574800"/>
            <a:ext cx="4592320" cy="1686560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В игре предусмотрены счётчики очков и жизней</a:t>
            </a:r>
          </a:p>
        </p:txBody>
      </p:sp>
    </p:spTree>
    <p:extLst>
      <p:ext uri="{BB962C8B-B14F-4D97-AF65-F5344CB8AC3E}">
        <p14:creationId xmlns:p14="http://schemas.microsoft.com/office/powerpoint/2010/main" val="3349007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86C54727-F78C-44A5-8618-2DF3D13BD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saturation sat="15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046" y="2865095"/>
            <a:ext cx="1265202" cy="1127809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0"/>
          </a:effectLst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D656FC5F-5D75-4EFC-B7FE-FAD905890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752" y="1359673"/>
            <a:ext cx="1379124" cy="122936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E51F256B-AC43-4B8B-B6E1-2AAB3791CC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96" y="313193"/>
            <a:ext cx="1379124" cy="122936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9572ECB8-F937-4E0C-9AE3-EECA3B8B2F9A}"/>
              </a:ext>
            </a:extLst>
          </p:cNvPr>
          <p:cNvSpPr/>
          <p:nvPr/>
        </p:nvSpPr>
        <p:spPr>
          <a:xfrm>
            <a:off x="1463334" y="338202"/>
            <a:ext cx="9265331" cy="838592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tx1"/>
                </a:solidFill>
                <a:latin typeface="Arial Black" panose="020B0A04020102020204" pitchFamily="34" charset="0"/>
              </a:rPr>
              <a:t>Отличительные особенности проекта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8669002-1654-40D1-AC52-A3430196BB19}"/>
              </a:ext>
            </a:extLst>
          </p:cNvPr>
          <p:cNvSpPr/>
          <p:nvPr/>
        </p:nvSpPr>
        <p:spPr>
          <a:xfrm>
            <a:off x="818984" y="1725432"/>
            <a:ext cx="6861976" cy="1229360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>
                <a:solidFill>
                  <a:schemeClr val="tx1"/>
                </a:solidFill>
                <a:latin typeface="Arial Black" panose="020B0A04020102020204" pitchFamily="34" charset="0"/>
              </a:rPr>
              <a:t>Эстетичный и особенный дизайн фона и персонажей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E0D7E26-5AA9-420C-91DB-BB335448BD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753" y="3252637"/>
            <a:ext cx="3678807" cy="355733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53D8CAE-6322-44CC-9A76-FCE98C97C6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0665" y="970058"/>
            <a:ext cx="803815" cy="798791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44CE3325-E87C-464D-B9C1-BF49251255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358" y="5740400"/>
            <a:ext cx="932525" cy="926769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8AB21245-300B-4106-A7CA-FFB52DEC45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989" y="3319895"/>
            <a:ext cx="795528" cy="790556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CC47A3D0-9A04-440E-B789-C8B04EEF61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32" y="3715173"/>
            <a:ext cx="811326" cy="79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23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E480C296-5028-437B-9FF8-32286108F713}"/>
              </a:ext>
            </a:extLst>
          </p:cNvPr>
          <p:cNvSpPr/>
          <p:nvPr/>
        </p:nvSpPr>
        <p:spPr>
          <a:xfrm>
            <a:off x="2428239" y="358522"/>
            <a:ext cx="7335521" cy="838592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tx1"/>
                </a:solidFill>
                <a:latin typeface="Arial Black" panose="020B0A04020102020204" pitchFamily="34" charset="0"/>
              </a:rPr>
              <a:t>Благодарю за внимание!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A348E47-3185-493E-997D-3204A682F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440" y="1504342"/>
            <a:ext cx="5923280" cy="476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46227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3679</TotalTime>
  <Words>70</Words>
  <Application>Microsoft Office PowerPoint</Application>
  <PresentationFormat>Широкоэкранный</PresentationFormat>
  <Paragraphs>15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“Шутер”</dc:title>
  <dc:creator>Козлова Татьяна Васильевна</dc:creator>
  <cp:lastModifiedBy>Козлова Татьяна Васильевна</cp:lastModifiedBy>
  <cp:revision>17</cp:revision>
  <dcterms:created xsi:type="dcterms:W3CDTF">2025-04-28T18:29:50Z</dcterms:created>
  <dcterms:modified xsi:type="dcterms:W3CDTF">2025-05-01T07:49:17Z</dcterms:modified>
</cp:coreProperties>
</file>

<file path=docProps/thumbnail.jpeg>
</file>